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13095-A6B6-4D8C-B57A-B361A6073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C1D413-992D-42AB-9312-0D8867571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A43002-B3CB-4B0D-958F-A527BBBA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D98623-279E-4179-A0D0-873856E87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5C51F4-5DB2-4C78-BF36-D4CA1089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19587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26DDE-9F1B-45D5-ACF7-D0427AAD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AAE829C-B71F-4F8F-BA0E-1C68C323B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DAFB06-AA5C-44E2-AB3E-4A5443E8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38B5D5-CA82-406F-B1A2-C9D35E2D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2C5528-0AAC-4475-802D-2326DC20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694252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DFC3DA-0F39-418B-A6F7-4A8526ED5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0D60F8-A9A2-4ED0-A022-5598E7051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B7E9A8-C7AB-4088-A177-7E38F4BE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58C00A-DF84-4EF3-8D48-5600DEAD1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3D8705-F503-48C4-B648-5E03B751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029677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3024E-9C46-4E47-94F4-BD73AA7B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D5CC3C-F657-4F85-A4A8-26594ADEB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BFA1A2-417E-4830-BD9D-6E0AE92B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EBB9AC-B60D-4EC7-B4B0-55C135D3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13AB60-214C-4F2F-AE82-A919356F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34511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5CE9E-788C-468D-818E-7ACE1338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F23E63-15AA-452B-8378-E37BAC0B1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21D8A4-7973-4ED2-BE5E-F338978F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0B8526-DE32-4220-8C84-53BE7A20C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C73B67-8F2D-4B54-B846-4AD75B24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93853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C4CA9-A554-48B0-970F-DED51C320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B769D-D56C-4EBE-8755-9D95937B3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823A79-0317-42B5-8D8E-49398308E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66D678-6A29-40F9-9479-2969B0FD9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8AB7D4-BAAB-47A4-A4B8-BE6A07CB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C42A06-208A-4782-B37D-C16EF5F7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0690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7EFCF-316B-4FF1-A469-3AC26FCC9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E19D94-5161-42EB-8EE1-C45ABB6BC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0E08EC-836E-4D86-AD88-9CE4A42A2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71F234D-E9B2-4F56-BDBC-66AD34A62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7A38BF-3C85-4231-B1C7-FC9DCE4FB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790CB99-19D9-4245-A767-93775C91A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2A8023B-AFC8-4D29-B0AB-D96D8233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DD4E50-2155-4A3A-8AC2-ADF2EB83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350435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AC16C-4484-4B15-8602-8F5867509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812E5D9-9A26-47BB-8338-874781A1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A3072B3-90E9-41B1-B636-2CA6872D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A2FF0E-F2B7-4CD5-AE8B-8C8475A1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69532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E052069-2233-4575-AE1C-31348ACDB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944A51-9F4B-48D6-8F22-A6C73DC1E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280310-76BB-497C-886F-14FEC328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49224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32F97-3E3D-4150-A0AA-C58B6AD1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AC494F-812F-4627-919E-BF5AE61FB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E426DD-6D8D-4268-A5AE-73BDACED7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B9BC55-41A1-4BFF-B1FE-F1CD5DA5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2C7CA9-6A9A-4A82-B92E-843FA588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7E0C86-00DB-4533-93F0-55977781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6396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BDA76-66A2-4723-B23E-4D169A98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996DA3-8671-436F-8BE9-091FE25BE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5BFEA1-6F27-46E8-A39C-89053C7BE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346804-7DDE-420B-8F62-D1C022235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9657A8-1F20-42FF-A017-FDFDBC6C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C2B61C-B72D-4AEA-B9AF-B2DE3BD2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54636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061FD2C-65CA-4401-80CA-3EF6B0F6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9AEB53-E0F6-48F1-B789-E9E2ED06B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D77B25-7860-4C56-9C24-FD3FECFF8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D32E9-4953-4277-A043-2473529DA83C}" type="datetimeFigureOut">
              <a:rPr lang="es-US" smtClean="0"/>
              <a:t>1/17/2026</a:t>
            </a:fld>
            <a:endParaRPr lang="es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720849-ABED-4997-A784-6FB53357F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461434-348D-47B2-A32B-770438AA6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4FEA7-C5CD-464C-B750-529C0758DEDC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45149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4C1F47-41AB-40CE-BD6E-7F76E6228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Ciberseguridad</a:t>
            </a:r>
            <a:endParaRPr lang="es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DED6A8-17CB-4545-BEBC-0446EF61E2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penetracion</a:t>
            </a:r>
            <a:r>
              <a:rPr lang="en-US" dirty="0"/>
              <a:t> de </a:t>
            </a:r>
            <a:r>
              <a:rPr lang="en-US" dirty="0" err="1"/>
              <a:t>ciberseguridad</a:t>
            </a:r>
            <a:r>
              <a:rPr lang="en-US" dirty="0"/>
              <a:t> </a:t>
            </a:r>
          </a:p>
          <a:p>
            <a:r>
              <a:rPr lang="en-US" dirty="0" err="1"/>
              <a:t>Fundamentos</a:t>
            </a:r>
            <a:r>
              <a:rPr lang="en-US" dirty="0"/>
              <a:t> de </a:t>
            </a:r>
            <a:r>
              <a:rPr lang="en-US" dirty="0" err="1"/>
              <a:t>Ciberseguridad</a:t>
            </a:r>
            <a:endParaRPr lang="en-US" dirty="0"/>
          </a:p>
          <a:p>
            <a:r>
              <a:rPr lang="en-US" dirty="0"/>
              <a:t>Nairan Reynoso </a:t>
            </a:r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890026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97C9BE1F-E385-4FF6-AC35-C347ADE1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</a:t>
            </a:r>
            <a:r>
              <a:rPr lang="en-US" dirty="0"/>
              <a:t> 0 </a:t>
            </a:r>
            <a:endParaRPr lang="es-U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CA6A491-E455-44B9-A01A-FEB6754D4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303" y="1825625"/>
            <a:ext cx="7997393" cy="4351338"/>
          </a:xfrm>
        </p:spPr>
      </p:pic>
    </p:spTree>
    <p:extLst>
      <p:ext uri="{BB962C8B-B14F-4D97-AF65-F5344CB8AC3E}">
        <p14:creationId xmlns:p14="http://schemas.microsoft.com/office/powerpoint/2010/main" val="134158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C067E-F6F8-41F2-AD3D-2B136DDF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0896C23-24FE-4A3F-9A39-7EC7F473D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405" y="1825625"/>
            <a:ext cx="7917190" cy="4351338"/>
          </a:xfrm>
        </p:spPr>
      </p:pic>
    </p:spTree>
    <p:extLst>
      <p:ext uri="{BB962C8B-B14F-4D97-AF65-F5344CB8AC3E}">
        <p14:creationId xmlns:p14="http://schemas.microsoft.com/office/powerpoint/2010/main" val="57878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7321-ACDC-4E9C-B308-97CD95B1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En este comando se buscan la vulnerabilidad para explotar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B215012-3361-49E0-A792-F40E1A67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642" y="1825625"/>
            <a:ext cx="9622716" cy="4351338"/>
          </a:xfrm>
        </p:spPr>
      </p:pic>
    </p:spTree>
    <p:extLst>
      <p:ext uri="{BB962C8B-B14F-4D97-AF65-F5344CB8AC3E}">
        <p14:creationId xmlns:p14="http://schemas.microsoft.com/office/powerpoint/2010/main" val="231022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01D6B-673E-4546-8CEF-F2284801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5B3E0B-2461-48F8-9A53-C5ED1F7F5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135" y="1825625"/>
            <a:ext cx="9389729" cy="4351338"/>
          </a:xfrm>
        </p:spPr>
      </p:pic>
    </p:spTree>
    <p:extLst>
      <p:ext uri="{BB962C8B-B14F-4D97-AF65-F5344CB8AC3E}">
        <p14:creationId xmlns:p14="http://schemas.microsoft.com/office/powerpoint/2010/main" val="98012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4F1F8-7543-4495-A470-82528073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/>
              <a:t>Comando para ve el estado del net y ver como quedo configurado en el tercero comando y en el segundo revisar los grupos que </a:t>
            </a:r>
            <a:r>
              <a:rPr lang="es-US" dirty="0" err="1"/>
              <a:t>estan</a:t>
            </a:r>
            <a:endParaRPr lang="es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2783E9E-A125-43B8-B05C-950292485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289" y="1825625"/>
            <a:ext cx="7877422" cy="4351338"/>
          </a:xfrm>
        </p:spPr>
      </p:pic>
    </p:spTree>
    <p:extLst>
      <p:ext uri="{BB962C8B-B14F-4D97-AF65-F5344CB8AC3E}">
        <p14:creationId xmlns:p14="http://schemas.microsoft.com/office/powerpoint/2010/main" val="244600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4BF0E-0AEE-46F9-8BB0-4257C387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Agregando el nuevo usuario y ponerle contraseña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2ACA94C-7C32-4EDD-B6CD-24C3B5B94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27" y="1825625"/>
            <a:ext cx="10486145" cy="4351338"/>
          </a:xfrm>
        </p:spPr>
      </p:pic>
    </p:spTree>
    <p:extLst>
      <p:ext uri="{BB962C8B-B14F-4D97-AF65-F5344CB8AC3E}">
        <p14:creationId xmlns:p14="http://schemas.microsoft.com/office/powerpoint/2010/main" val="212324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3D133-2CC0-4D4E-8835-CE375EC6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vulneravilidad</a:t>
            </a:r>
            <a:r>
              <a:rPr lang="en-US" dirty="0"/>
              <a:t> </a:t>
            </a:r>
            <a:endParaRPr lang="es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C4FF946-1A7A-480D-9B08-2E68A4946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400" y="1690689"/>
            <a:ext cx="10127120" cy="5065711"/>
          </a:xfrm>
        </p:spPr>
      </p:pic>
    </p:spTree>
    <p:extLst>
      <p:ext uri="{BB962C8B-B14F-4D97-AF65-F5344CB8AC3E}">
        <p14:creationId xmlns:p14="http://schemas.microsoft.com/office/powerpoint/2010/main" val="411750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3D133-2CC0-4D4E-8835-CE375EC6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 paso commando ifconfig para </a:t>
            </a:r>
            <a:r>
              <a:rPr lang="en-US" dirty="0" err="1"/>
              <a:t>ver</a:t>
            </a:r>
            <a:r>
              <a:rPr lang="en-US" dirty="0"/>
              <a:t> las redes </a:t>
            </a:r>
            <a:r>
              <a:rPr lang="en-US" dirty="0" err="1"/>
              <a:t>conectadas</a:t>
            </a:r>
            <a:r>
              <a:rPr lang="en-US" dirty="0"/>
              <a:t>: </a:t>
            </a:r>
            <a:endParaRPr lang="es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D8D545F-21AB-49A3-937A-7FEB4EC1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6645" y="1825625"/>
            <a:ext cx="6278710" cy="4351338"/>
          </a:xfrm>
        </p:spPr>
      </p:pic>
    </p:spTree>
    <p:extLst>
      <p:ext uri="{BB962C8B-B14F-4D97-AF65-F5344CB8AC3E}">
        <p14:creationId xmlns:p14="http://schemas.microsoft.com/office/powerpoint/2010/main" val="2652991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3D133-2CC0-4D4E-8835-CE375EC6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nmap</a:t>
            </a:r>
            <a:r>
              <a:rPr lang="en-US" dirty="0"/>
              <a:t>  -</a:t>
            </a:r>
            <a:r>
              <a:rPr lang="en-US" dirty="0" err="1"/>
              <a:t>sn</a:t>
            </a:r>
            <a:r>
              <a:rPr lang="en-US" dirty="0"/>
              <a:t> 10.0.0.0/24- </a:t>
            </a:r>
            <a:r>
              <a:rPr lang="en-US" dirty="0" err="1"/>
              <a:t>escaneo</a:t>
            </a:r>
            <a:r>
              <a:rPr lang="en-US" dirty="0"/>
              <a:t> del </a:t>
            </a:r>
            <a:r>
              <a:rPr lang="en-US" dirty="0" err="1"/>
              <a:t>ip</a:t>
            </a:r>
            <a:r>
              <a:rPr lang="en-US" dirty="0"/>
              <a:t> y subdivision</a:t>
            </a:r>
            <a:endParaRPr lang="es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576B9DD-92EF-4789-AE24-9DDB58201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" y="1381125"/>
            <a:ext cx="6151445" cy="43513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0DC2EF-0E55-4BF2-A693-58F046610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99" y="1864300"/>
            <a:ext cx="5207002" cy="38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3D133-2CC0-4D4E-8835-CE375EC6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Ping –c 1 ( </a:t>
            </a:r>
            <a:r>
              <a:rPr lang="en-US" dirty="0" err="1"/>
              <a:t>ip</a:t>
            </a:r>
            <a:r>
              <a:rPr lang="en-US" dirty="0"/>
              <a:t> del Sistema operative </a:t>
            </a:r>
            <a:r>
              <a:rPr lang="en-US" dirty="0" err="1"/>
              <a:t>diferente</a:t>
            </a:r>
            <a:r>
              <a:rPr lang="en-US" dirty="0"/>
              <a:t>)</a:t>
            </a:r>
            <a:endParaRPr lang="es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B459C98-8136-4080-9F68-1E12E425A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82" y="2425700"/>
            <a:ext cx="11807035" cy="3238500"/>
          </a:xfrm>
        </p:spPr>
      </p:pic>
    </p:spTree>
    <p:extLst>
      <p:ext uri="{BB962C8B-B14F-4D97-AF65-F5344CB8AC3E}">
        <p14:creationId xmlns:p14="http://schemas.microsoft.com/office/powerpoint/2010/main" val="307936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D7A53-D677-4709-87BE-C993D53F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Nmap –p- --open –</a:t>
            </a:r>
            <a:r>
              <a:rPr lang="en-US" dirty="0" err="1"/>
              <a:t>sS</a:t>
            </a:r>
            <a:r>
              <a:rPr lang="en-US" dirty="0"/>
              <a:t> –min-rate 5000 –</a:t>
            </a:r>
            <a:r>
              <a:rPr lang="en-US" dirty="0" err="1"/>
              <a:t>vvv</a:t>
            </a:r>
            <a:r>
              <a:rPr lang="en-US" dirty="0"/>
              <a:t> – </a:t>
            </a:r>
            <a:r>
              <a:rPr lang="en-US" dirty="0" err="1"/>
              <a:t>Pn</a:t>
            </a:r>
            <a:r>
              <a:rPr lang="en-US" dirty="0"/>
              <a:t> 10.0.0.181 –</a:t>
            </a:r>
            <a:r>
              <a:rPr lang="en-US" dirty="0" err="1"/>
              <a:t>oG</a:t>
            </a:r>
            <a:r>
              <a:rPr lang="en-US" dirty="0"/>
              <a:t> scan-</a:t>
            </a:r>
            <a:r>
              <a:rPr lang="en-US" dirty="0" err="1"/>
              <a:t>prueba</a:t>
            </a:r>
            <a:r>
              <a:rPr lang="en-US" dirty="0"/>
              <a:t> de los </a:t>
            </a:r>
            <a:r>
              <a:rPr lang="en-US" dirty="0" err="1"/>
              <a:t>puertos</a:t>
            </a:r>
            <a:r>
              <a:rPr lang="en-US" dirty="0"/>
              <a:t> </a:t>
            </a:r>
            <a:r>
              <a:rPr lang="en-US" dirty="0" err="1"/>
              <a:t>vulnerables</a:t>
            </a:r>
            <a:endParaRPr lang="es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9C9A07-81C4-495B-84D4-164FA1A62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360" y="1825625"/>
            <a:ext cx="5957280" cy="4351338"/>
          </a:xfrm>
        </p:spPr>
      </p:pic>
    </p:spTree>
    <p:extLst>
      <p:ext uri="{BB962C8B-B14F-4D97-AF65-F5344CB8AC3E}">
        <p14:creationId xmlns:p14="http://schemas.microsoft.com/office/powerpoint/2010/main" val="66136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6D2BF-72F8-4C28-8F3E-7863A2CF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de los </a:t>
            </a:r>
            <a:r>
              <a:rPr lang="en-US" dirty="0" err="1"/>
              <a:t>puertos</a:t>
            </a:r>
            <a:r>
              <a:rPr lang="en-US" dirty="0"/>
              <a:t>  con </a:t>
            </a:r>
            <a:r>
              <a:rPr lang="en-US" dirty="0" err="1"/>
              <a:t>posibles</a:t>
            </a:r>
            <a:r>
              <a:rPr lang="en-US" dirty="0"/>
              <a:t> </a:t>
            </a:r>
            <a:r>
              <a:rPr lang="en-US" dirty="0" err="1"/>
              <a:t>vulnerabilidad</a:t>
            </a:r>
            <a:r>
              <a:rPr lang="en-US" dirty="0"/>
              <a:t> </a:t>
            </a:r>
            <a:endParaRPr lang="es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25EC2A-4281-4AE6-BD7C-828EFA688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73" y="1825625"/>
            <a:ext cx="7751454" cy="4351338"/>
          </a:xfrm>
        </p:spPr>
      </p:pic>
    </p:spTree>
    <p:extLst>
      <p:ext uri="{BB962C8B-B14F-4D97-AF65-F5344CB8AC3E}">
        <p14:creationId xmlns:p14="http://schemas.microsoft.com/office/powerpoint/2010/main" val="2825221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6992F-449E-443B-BFEC-11F4EF84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 para </a:t>
            </a:r>
            <a:r>
              <a:rPr lang="en-US" dirty="0" err="1"/>
              <a:t>encontra</a:t>
            </a:r>
            <a:r>
              <a:rPr lang="en-US" dirty="0"/>
              <a:t> la </a:t>
            </a:r>
            <a:r>
              <a:rPr lang="en-US" dirty="0" err="1"/>
              <a:t>vulnerabilidad</a:t>
            </a:r>
            <a:r>
              <a:rPr lang="en-US" dirty="0"/>
              <a:t> </a:t>
            </a:r>
            <a:r>
              <a:rPr lang="en-US" dirty="0" err="1"/>
              <a:t>especifica</a:t>
            </a:r>
            <a:endParaRPr lang="es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96332D1-6B7A-4E83-9588-341DBE79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810" y="1962659"/>
            <a:ext cx="7916380" cy="4077269"/>
          </a:xfrm>
        </p:spPr>
      </p:pic>
    </p:spTree>
    <p:extLst>
      <p:ext uri="{BB962C8B-B14F-4D97-AF65-F5344CB8AC3E}">
        <p14:creationId xmlns:p14="http://schemas.microsoft.com/office/powerpoint/2010/main" val="114218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C5A5B-E5DD-4313-A273-59D72789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</a:t>
            </a:r>
            <a:r>
              <a:rPr lang="en-US" dirty="0"/>
              <a:t> para </a:t>
            </a:r>
            <a:r>
              <a:rPr lang="en-US" dirty="0" err="1"/>
              <a:t>eternablue</a:t>
            </a:r>
            <a:endParaRPr lang="es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CC3FD60-E843-494A-8219-984F5BB53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203" y="1825625"/>
            <a:ext cx="8199593" cy="4351338"/>
          </a:xfrm>
        </p:spPr>
      </p:pic>
    </p:spTree>
    <p:extLst>
      <p:ext uri="{BB962C8B-B14F-4D97-AF65-F5344CB8AC3E}">
        <p14:creationId xmlns:p14="http://schemas.microsoft.com/office/powerpoint/2010/main" val="14095996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125</Words>
  <Application>Microsoft Office PowerPoint</Application>
  <PresentationFormat>Panorámica</PresentationFormat>
  <Paragraphs>16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Ciberseguridad</vt:lpstr>
      <vt:lpstr>Comandos identificar vulneravilidad </vt:lpstr>
      <vt:lpstr>Primer paso commando ifconfig para ver las redes conectadas: </vt:lpstr>
      <vt:lpstr>nmap  -sn 10.0.0.0/24- escaneo del ip y subdivision</vt:lpstr>
      <vt:lpstr>Ping –c 1 ( ip del Sistema operative diferente)</vt:lpstr>
      <vt:lpstr>Nmap –p- --open –sS –min-rate 5000 –vvv – Pn 10.0.0.181 –oG scan-prueba de los puertos vulnerables</vt:lpstr>
      <vt:lpstr>Scan de los puertos  con posibles vulnerabilidad </vt:lpstr>
      <vt:lpstr>Scrip para encontra la vulnerabilidad especifica</vt:lpstr>
      <vt:lpstr>Comando para eternablue</vt:lpstr>
      <vt:lpstr>Comando 0 </vt:lpstr>
      <vt:lpstr>Presentación de PowerPoint</vt:lpstr>
      <vt:lpstr>En este comando se buscan la vulnerabilidad para explotar</vt:lpstr>
      <vt:lpstr>Presentación de PowerPoint</vt:lpstr>
      <vt:lpstr>Comando para ve el estado del net y ver como quedo configurado en el tercero comando y en el segundo revisar los grupos que estan</vt:lpstr>
      <vt:lpstr>Agregando el nuevo usuario y ponerle contraseña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Nairan Reynoso Mariñez</cp:lastModifiedBy>
  <cp:revision>10</cp:revision>
  <dcterms:created xsi:type="dcterms:W3CDTF">2026-01-17T15:06:33Z</dcterms:created>
  <dcterms:modified xsi:type="dcterms:W3CDTF">2026-01-17T21:30:37Z</dcterms:modified>
</cp:coreProperties>
</file>